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533e9b6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533e9b6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033655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033655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e033655d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e033655d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34bfc4e9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34bfc4e9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4bfc4e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4bfc4e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e033655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e033655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66aee88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66aee8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e033655d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e033655d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4bfc4e9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4bfc4e9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34bfc4e9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34bfc4e9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34bfc4e9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34bfc4e9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533e9b6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533e9b6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4bfc4e92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4bfc4e9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34bfc4e92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34bfc4e92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34bfc4e9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34bfc4e9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4bfc4e9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4bfc4e9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34bfc4e92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34bfc4e92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34bfc4e92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34bfc4e92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34bfc4e92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34bfc4e92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34bfc4e92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34bfc4e92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34bfc4e92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34bfc4e92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34bfc4e92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34bfc4e92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533e9b6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533e9b6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34bfc4e92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34bfc4e92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34bfc4e92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34bfc4e92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34bfc4e92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34bfc4e92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4bfc4e92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4bfc4e92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34bfc4e92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34bfc4e92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533e9b6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533e9b6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34bfc4e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34bfc4e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4bfc4e9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4bfc4e9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34bfc4e9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34bfc4e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033655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033655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533e9b64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533e9b64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10" Type="http://schemas.openxmlformats.org/officeDocument/2006/relationships/image" Target="../media/image33.png"/><Relationship Id="rId9" Type="http://schemas.openxmlformats.org/officeDocument/2006/relationships/image" Target="../media/image4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54550" y="576475"/>
            <a:ext cx="8034900" cy="8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基础算法(八) -- </a:t>
            </a:r>
            <a:r>
              <a:rPr b="1" lang="en" sz="5500"/>
              <a:t>滑动窗口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931050" y="1501075"/>
            <a:ext cx="7281900" cy="26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    Longest Substring Without Repeating Characters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159. Longest Substring with At Most Two Distinct Characters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340. Longest Substring with At Most K Distinct Characters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395. Longest Substring with At Least K Repeating Characters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424. Longest Repeating Character Replacement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209. Minimum Size Subarray Sum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76. Minimum Window Substring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992. Subarrays with K Different Integers</a:t>
            </a:r>
            <a:endParaRPr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1248. Count Number of Nice Subarrays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6683550" y="4385725"/>
            <a:ext cx="2081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25699" cy="46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425" y="2952825"/>
            <a:ext cx="4874576" cy="1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3224175" y="111475"/>
            <a:ext cx="2624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注意区分maximum subarray sum用的是kadane’s algorithm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650" y="159925"/>
            <a:ext cx="2412314" cy="2673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81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3931025" y="201700"/>
            <a:ext cx="40983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最长重复字符串置换，最多可以变k个字符，让window里面全部都是同样的char，问最长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3931025" y="889825"/>
            <a:ext cx="50739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模板题直接上模板，注意这里说了只有单词，可以开26空间的count array。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思路就是iterator不断前进，然后如果改动过多就缩左边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最后一路计算最长值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记得出left character之后update windows max frequent char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737" y="2156949"/>
            <a:ext cx="5983264" cy="30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020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2930900" y="88925"/>
            <a:ext cx="206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套娃题，有点脑筋急转弯，见一次套路即可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500" y="2088924"/>
            <a:ext cx="5032499" cy="305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5059000" y="141550"/>
            <a:ext cx="38727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subarray has K distinct elements, then total subarrays will be n*(n+1)/2, which will include subarrays with k-1, k-2, k-3...1 distinct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[1,2,3]  k =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res: [1] [2] [3] [1,2] [2,3] [1,2,3]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 = (1 + 3) * 3 / 2 = 6  高斯算法小于k都算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 = 1 + 2 + 3 = 6         等差数列求和公式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89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0" r="0" t="1883"/>
          <a:stretch/>
        </p:blipFill>
        <p:spPr>
          <a:xfrm>
            <a:off x="3743025" y="2487700"/>
            <a:ext cx="5400975" cy="26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5231950" y="299475"/>
            <a:ext cx="35793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套娃题，直接模板。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exact(k) 转化为 atMost(k) - atMost(k - 1)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然后sliding window去找所有符合条件的subarray，再次高斯算法展开式求和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1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-- sliding window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746425"/>
            <a:ext cx="8520600" cy="17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Sliding window </a:t>
            </a:r>
            <a:r>
              <a:rPr lang="en"/>
              <a:t>套路模板时间复杂度一般为O(n)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一般string使用map作为window，如果说明了只有小写字母也可以用int[26]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多重限制条件的压轴题需要考虑是否为单调队列，在另一节PPT有详解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字母类还可以暴力尝试26个字母，比如1个unique，2个unique，然后内部模板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Exact(k) 可以转换为 atMost(k) - atMost(k - 1)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0" r="0" t="1574"/>
          <a:stretch/>
        </p:blipFill>
        <p:spPr>
          <a:xfrm>
            <a:off x="997572" y="2517925"/>
            <a:ext cx="7148854" cy="26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5525"/>
            <a:ext cx="5631225" cy="42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50" y="0"/>
            <a:ext cx="4424950" cy="13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700" y="14972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250" y="1285275"/>
            <a:ext cx="1852750" cy="18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2125" y="3290425"/>
            <a:ext cx="1700675" cy="17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7288" y="3206984"/>
            <a:ext cx="1700675" cy="186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420" y="58625"/>
            <a:ext cx="1428750" cy="115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8098" y="-1"/>
            <a:ext cx="1349829" cy="12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3552150" y="2039500"/>
            <a:ext cx="203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恭喜上岸，教练牛啤！</a:t>
            </a:r>
            <a:endParaRPr b="1"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148150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恭喜教练Zooey拿到offer上岸！祝前程似锦！苟富贵！</a:t>
            </a:r>
            <a:endParaRPr sz="2000"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回复‘加群’可加群，</a:t>
            </a:r>
            <a:r>
              <a:rPr lang="en"/>
              <a:t>还有周赛压轴题详解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976" y="1081478"/>
            <a:ext cx="2865600" cy="105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什么是滑动窗口？Sliding Window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滑动窗口算法可以用以解决数组/字符串的子元素问题，它可以将嵌套的循环问题，转换为单循环问题，降低时间复杂度。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如何识别滑动窗口？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连续的元素，比如string, subarray, LinkedList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min, max, longest, shortest, key word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375" y="1631401"/>
            <a:ext cx="3786575" cy="19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滑动窗口基本题型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6AA84F"/>
                </a:solidFill>
              </a:rPr>
              <a:t>Easy,</a:t>
            </a:r>
            <a:r>
              <a:rPr lang="en"/>
              <a:t> </a:t>
            </a:r>
            <a:r>
              <a:rPr lang="en"/>
              <a:t>size fixed </a:t>
            </a:r>
            <a:br>
              <a:rPr lang="en"/>
            </a:br>
            <a:r>
              <a:rPr lang="en"/>
              <a:t>窗口长度确定，比如max sum of size =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9900"/>
                </a:solidFill>
              </a:rPr>
              <a:t>Median</a:t>
            </a:r>
            <a:r>
              <a:rPr lang="en"/>
              <a:t>, size可变，单限制条件</a:t>
            </a:r>
            <a:br>
              <a:rPr lang="en"/>
            </a:br>
            <a:r>
              <a:rPr lang="en"/>
              <a:t>比如找到subarray sum 比目标值大一点点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E69138"/>
                </a:solidFill>
              </a:rPr>
              <a:t>Median</a:t>
            </a:r>
            <a:r>
              <a:rPr lang="en"/>
              <a:t>, size可变，双限制条件</a:t>
            </a:r>
            <a:br>
              <a:rPr lang="en"/>
            </a:br>
            <a:r>
              <a:rPr lang="en"/>
              <a:t>比如longest substring with </a:t>
            </a:r>
            <a:r>
              <a:rPr lang="en"/>
              <a:t>distinct</a:t>
            </a:r>
            <a:r>
              <a:rPr lang="en"/>
              <a:t>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Hard</a:t>
            </a:r>
            <a:r>
              <a:rPr b="1" lang="en">
                <a:solidFill>
                  <a:srgbClr val="BF9000"/>
                </a:solidFill>
              </a:rPr>
              <a:t>, </a:t>
            </a:r>
            <a:r>
              <a:rPr lang="en"/>
              <a:t>size fix, 单限制条件</a:t>
            </a:r>
            <a:br>
              <a:rPr b="1" lang="en">
                <a:solidFill>
                  <a:srgbClr val="BF9000"/>
                </a:solidFill>
              </a:rPr>
            </a:br>
            <a:r>
              <a:rPr lang="en"/>
              <a:t>比如sliding window maximum，考察单调队列，请参考单调队列的PPT</a:t>
            </a:r>
            <a:endParaRPr b="1">
              <a:solidFill>
                <a:srgbClr val="BF9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75" y="3751450"/>
            <a:ext cx="3569576" cy="3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</a:t>
            </a:r>
            <a:r>
              <a:rPr lang="en"/>
              <a:t>三步走</a:t>
            </a:r>
            <a:r>
              <a:rPr lang="en"/>
              <a:t> （进，出，算）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9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55579" l="0" r="0" t="0"/>
          <a:stretch/>
        </p:blipFill>
        <p:spPr>
          <a:xfrm>
            <a:off x="2932476" y="2532625"/>
            <a:ext cx="4135250" cy="12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0"/>
            <a:ext cx="2932475" cy="361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6520925" y="624464"/>
            <a:ext cx="22095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最长</a:t>
            </a:r>
            <a:r>
              <a:rPr lang="en"/>
              <a:t>无</a:t>
            </a:r>
            <a:r>
              <a:rPr lang="en"/>
              <a:t>重复的子字符串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这里甚至无需使用map，简单的set即可。map会快一点点，时间复杂度量级不变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37350"/>
            <a:ext cx="2492025" cy="1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810000" y="4504725"/>
            <a:ext cx="21669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可以先嘴遁一个暴力法，建议不要写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2476" y="6"/>
            <a:ext cx="3445499" cy="253261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776575" y="2677525"/>
            <a:ext cx="1909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然后直接最优解O(n)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46198"/>
          <a:stretch/>
        </p:blipFill>
        <p:spPr>
          <a:xfrm>
            <a:off x="4705575" y="3472800"/>
            <a:ext cx="4438424" cy="166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6750" cy="35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750" y="1972942"/>
            <a:ext cx="4807251" cy="317055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850625" y="389500"/>
            <a:ext cx="32112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当前character入map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移除多余的character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计算长度结果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4725" cy="474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725" y="1661149"/>
            <a:ext cx="5169276" cy="24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189950" y="417900"/>
            <a:ext cx="42270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HashMap</a:t>
            </a:r>
            <a:r>
              <a:rPr lang="en"/>
              <a:t>存的是每个character出现的次数，key是distinct character，value是出现的次数。所以key的size直接和k进行比较就可以了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1127"/>
          <a:stretch/>
        </p:blipFill>
        <p:spPr>
          <a:xfrm>
            <a:off x="5642625" y="2514125"/>
            <a:ext cx="3501374" cy="26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825" y="0"/>
            <a:ext cx="2643809" cy="25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1396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9650" y="2579475"/>
            <a:ext cx="2542150" cy="2552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5681800" y="0"/>
            <a:ext cx="33723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可以看做是上一题的变种和加强版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这里不仅要找出最短的window长度，还需要把内容返回。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其实很简单，我们记录找到最短长度时候的left，然后substring(left, left + res)就可以了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注意这里valid count才有效，饱和count无效，比如t有一个a，你计算有4个a也只能算一个validCount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367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800" y="2429635"/>
            <a:ext cx="5107202" cy="271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3393" y="138175"/>
            <a:ext cx="4264173" cy="212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369550" y="1277550"/>
            <a:ext cx="2556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注意是window里面全部character都必须最少出现k次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